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8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59" r:id="rId33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9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1422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5735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2842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072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440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88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044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540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279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6560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2636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F27CB-F467-4D66-B27B-57EC648A0A84}" type="datetimeFigureOut">
              <a:rPr lang="en-NZ" smtClean="0"/>
              <a:t>13/05/2011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FB273-52A4-42FE-B0E6-3082DEBB2C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342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Digital Daze 2.0</a:t>
            </a:r>
            <a:br>
              <a:rPr lang="en-NZ" dirty="0" smtClean="0"/>
            </a:br>
            <a:r>
              <a:rPr lang="en-NZ" dirty="0" smtClean="0"/>
              <a:t>Mini-Conference 2011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err="1" smtClean="0"/>
              <a:t>Taradale</a:t>
            </a:r>
            <a:r>
              <a:rPr lang="en-NZ" dirty="0" smtClean="0"/>
              <a:t> Intermediate School</a:t>
            </a:r>
          </a:p>
          <a:p>
            <a:r>
              <a:rPr lang="en-NZ" dirty="0" smtClean="0"/>
              <a:t>May 3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1684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2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610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033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63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531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22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62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4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99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10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5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64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78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937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557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14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7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01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4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36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23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533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5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289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8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8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08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5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6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5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513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5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02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5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9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038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09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Y076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377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On-screen Show (4:3)</PresentationFormat>
  <Paragraphs>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Digital Daze 2.0 Mini-Conference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Daze 2.0 Mini-Conference 2011</dc:title>
  <dc:creator>John</dc:creator>
  <cp:lastModifiedBy>John</cp:lastModifiedBy>
  <cp:revision>3</cp:revision>
  <dcterms:created xsi:type="dcterms:W3CDTF">2011-05-13T03:03:24Z</dcterms:created>
  <dcterms:modified xsi:type="dcterms:W3CDTF">2011-05-13T03:08:20Z</dcterms:modified>
</cp:coreProperties>
</file>